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2"/>
    <p:sldId id="275" r:id="rId3"/>
    <p:sldId id="278" r:id="rId4"/>
    <p:sldId id="280" r:id="rId5"/>
    <p:sldId id="281" r:id="rId6"/>
    <p:sldId id="282" r:id="rId7"/>
    <p:sldId id="283" r:id="rId8"/>
    <p:sldId id="284" r:id="rId9"/>
    <p:sldId id="285" r:id="rId10"/>
    <p:sldId id="261" r:id="rId11"/>
    <p:sldId id="26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754AA"/>
    <a:srgbClr val="323B40"/>
    <a:srgbClr val="A3B903"/>
    <a:srgbClr val="22243B"/>
    <a:srgbClr val="FFC000"/>
    <a:srgbClr val="D7182A"/>
    <a:srgbClr val="00BFF2"/>
    <a:srgbClr val="F3D8AD"/>
    <a:srgbClr val="3C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4724" autoAdjust="0"/>
  </p:normalViewPr>
  <p:slideViewPr>
    <p:cSldViewPr>
      <p:cViewPr>
        <p:scale>
          <a:sx n="50" d="100"/>
          <a:sy n="50" d="100"/>
        </p:scale>
        <p:origin x="2539" y="1099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67411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70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98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7819" y="133350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 flipV="1">
            <a:off x="4118972" y="666750"/>
            <a:ext cx="906057" cy="22657"/>
            <a:chOff x="1143000" y="1428332"/>
            <a:chExt cx="906057" cy="40716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 userDrawn="1"/>
        </p:nvSpPr>
        <p:spPr bwMode="auto">
          <a:xfrm>
            <a:off x="0" y="4815840"/>
            <a:ext cx="9144000" cy="32766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www.ciloart.com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73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0000"/>
                  <a:lumOff val="10000"/>
                  <a:shade val="30000"/>
                  <a:satMod val="115000"/>
                </a:schemeClr>
              </a:gs>
              <a:gs pos="50000">
                <a:schemeClr val="tx1">
                  <a:lumMod val="90000"/>
                  <a:lumOff val="10000"/>
                  <a:shade val="67500"/>
                  <a:satMod val="115000"/>
                </a:schemeClr>
              </a:gs>
              <a:gs pos="100000">
                <a:schemeClr val="tx1">
                  <a:lumMod val="90000"/>
                  <a:lumOff val="1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4815840"/>
            <a:ext cx="9144000" cy="32766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www.ciloart.com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387819" y="133350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 flipV="1">
            <a:off x="4118972" y="666750"/>
            <a:ext cx="906057" cy="22657"/>
            <a:chOff x="1143000" y="1428332"/>
            <a:chExt cx="906057" cy="40716"/>
          </a:xfrm>
        </p:grpSpPr>
        <p:sp>
          <p:nvSpPr>
            <p:cNvPr id="13" name="Rectangle 12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698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2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205" y="503484"/>
            <a:ext cx="2617591" cy="3580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32957" y="4301462"/>
            <a:ext cx="3078087" cy="338554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500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6145333" y="4368723"/>
            <a:ext cx="262403" cy="291070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1677312" y="4349908"/>
            <a:ext cx="329021" cy="328699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2537756" y="4342016"/>
            <a:ext cx="382599" cy="344485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4352129" y="4348146"/>
            <a:ext cx="264134" cy="332224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5153570" y="4336709"/>
            <a:ext cx="357457" cy="355098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3487317" y="4353511"/>
            <a:ext cx="266337" cy="321495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7098850" y="4349222"/>
            <a:ext cx="336660" cy="330072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6125942" y="3663329"/>
            <a:ext cx="301185" cy="314664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1674167" y="3651857"/>
            <a:ext cx="335309" cy="337608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2554001" y="3674500"/>
            <a:ext cx="350106" cy="29232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4354290" y="3672568"/>
            <a:ext cx="259813" cy="296187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5158224" y="3672567"/>
            <a:ext cx="348150" cy="296188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3482503" y="3676097"/>
            <a:ext cx="275964" cy="289130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7089404" y="3691066"/>
            <a:ext cx="355551" cy="259191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6076998" y="2862518"/>
            <a:ext cx="399073" cy="399073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1638641" y="2859097"/>
            <a:ext cx="406362" cy="405916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2571764" y="2894654"/>
            <a:ext cx="314581" cy="334802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4336625" y="2918077"/>
            <a:ext cx="295144" cy="287955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5192146" y="2819496"/>
            <a:ext cx="280307" cy="485118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413107" y="2852299"/>
            <a:ext cx="414757" cy="419512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7104692" y="2823861"/>
            <a:ext cx="324976" cy="476387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6052936" y="2024486"/>
            <a:ext cx="447197" cy="447766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1684756" y="2050583"/>
            <a:ext cx="314132" cy="395573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2558790" y="2048681"/>
            <a:ext cx="340529" cy="399376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4333960" y="2033654"/>
            <a:ext cx="300473" cy="429430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5140530" y="2057513"/>
            <a:ext cx="383539" cy="381713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3461520" y="2049153"/>
            <a:ext cx="317930" cy="398432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7029001" y="2077449"/>
            <a:ext cx="476358" cy="341840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6016821" y="1226923"/>
            <a:ext cx="519425" cy="438455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1671948" y="1247861"/>
            <a:ext cx="339748" cy="396578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566339" y="1257471"/>
            <a:ext cx="325430" cy="377360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320616" y="1258336"/>
            <a:ext cx="327160" cy="375630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5179105" y="1253143"/>
            <a:ext cx="306388" cy="386016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3443623" y="1271486"/>
            <a:ext cx="353725" cy="349330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7036955" y="1215061"/>
            <a:ext cx="460449" cy="462180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289851" y="347363"/>
            <a:ext cx="6564298" cy="523220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2800" i="1" dirty="0" smtClean="0"/>
              <a:t>Vector Icons Ready To Use – Easy To Edit  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35813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6500"/>
                            </p:stCondLst>
                            <p:childTnLst>
                              <p:par>
                                <p:cTn id="2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7500"/>
                            </p:stCondLst>
                            <p:childTnLst>
                              <p:par>
                                <p:cTn id="2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678180" y="2948880"/>
            <a:ext cx="778764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3200" dirty="0" smtClean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  <a:endParaRPr lang="en-US" sz="32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941962" y="3606354"/>
            <a:ext cx="7260076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 smtClean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  <a:endParaRPr lang="en-US" sz="20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1229370"/>
            <a:ext cx="4975860" cy="1658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4781550"/>
            <a:ext cx="9144000" cy="3619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www.ciloart.com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610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110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Free Diagram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</a:t>
            </a:r>
            <a:r>
              <a:rPr lang="en-US" sz="1200" b="1" dirty="0" smtClean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Your Title </a:t>
            </a:r>
            <a:r>
              <a:rPr lang="en-US" sz="1200" b="1" dirty="0" smtClean="0">
                <a:solidFill>
                  <a:schemeClr val="accent4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</a:t>
            </a:r>
            <a:r>
              <a:rPr lang="en-US" sz="1200" b="1" dirty="0" smtClean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6" name="Rectangle 155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</a:t>
            </a:r>
            <a:r>
              <a:rPr lang="en-US" sz="1200" b="1" dirty="0" smtClean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7" name="Rectangle 156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5"/>
                </a:solidFill>
              </a:rPr>
              <a:t>Your Title </a:t>
            </a:r>
            <a:r>
              <a:rPr lang="en-US" sz="1200" b="1" dirty="0" smtClean="0">
                <a:solidFill>
                  <a:schemeClr val="accent5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158" name="Rectangle 157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6"/>
                </a:solidFill>
              </a:rPr>
              <a:t>Your Title </a:t>
            </a:r>
            <a:r>
              <a:rPr lang="en-US" sz="1200" b="1" dirty="0" smtClean="0">
                <a:solidFill>
                  <a:schemeClr val="accent6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74" name="Group 173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176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7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8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9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0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1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183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4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5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6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7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8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190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1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2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3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4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5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197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8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9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0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1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2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204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5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6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7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8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9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211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2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3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4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5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6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145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48" grpId="0"/>
      <p:bldP spid="149" grpId="0"/>
      <p:bldP spid="152" grpId="0"/>
      <p:bldP spid="156" grpId="0"/>
      <p:bldP spid="157" grpId="0"/>
      <p:bldP spid="1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Arrows Pointing Inward Diagram For PowerPoint And Google Slides Template</a:t>
            </a:r>
          </a:p>
        </p:txBody>
      </p:sp>
      <p:sp>
        <p:nvSpPr>
          <p:cNvPr id="3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Free Diagram</a:t>
            </a:r>
          </a:p>
        </p:txBody>
      </p:sp>
      <p:sp>
        <p:nvSpPr>
          <p:cNvPr id="4" name="Rectangle 3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</a:t>
            </a:r>
            <a:r>
              <a:rPr lang="en-US" sz="1200" b="1" dirty="0" smtClean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Your Title </a:t>
            </a:r>
            <a:r>
              <a:rPr lang="en-US" sz="1200" b="1" dirty="0" smtClean="0">
                <a:solidFill>
                  <a:schemeClr val="accent4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</a:t>
            </a:r>
            <a:r>
              <a:rPr lang="en-US" sz="1200" b="1" dirty="0" smtClean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7" name="Rectangle 6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</a:t>
            </a:r>
            <a:r>
              <a:rPr lang="en-US" sz="1200" b="1" dirty="0" smtClean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5"/>
                </a:solidFill>
              </a:rPr>
              <a:t>Your Title </a:t>
            </a:r>
            <a:r>
              <a:rPr lang="en-US" sz="1200" b="1" dirty="0" smtClean="0">
                <a:solidFill>
                  <a:schemeClr val="accent5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9" name="Rectangle 8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6"/>
                </a:solidFill>
              </a:rPr>
              <a:t>Your Title </a:t>
            </a:r>
            <a:r>
              <a:rPr lang="en-US" sz="1200" b="1" dirty="0" smtClean="0">
                <a:solidFill>
                  <a:schemeClr val="accent6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11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18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25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32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7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39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0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1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2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3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4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46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7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8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9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0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1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73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156" name="Rectangle 155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</a:t>
            </a:r>
            <a:r>
              <a:rPr lang="en-US" sz="1200" b="1" dirty="0" smtClean="0">
                <a:solidFill>
                  <a:schemeClr val="accent1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89" name="Group 188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190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1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2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3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4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5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95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264385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</a:t>
            </a:r>
            <a:r>
              <a:rPr lang="en-US" sz="1200" b="1" dirty="0" smtClean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103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388252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</a:t>
            </a:r>
            <a:r>
              <a:rPr lang="en-US" sz="1200" b="1" dirty="0" smtClean="0">
                <a:solidFill>
                  <a:schemeClr val="accent3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103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117138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Your Title </a:t>
            </a:r>
            <a:r>
              <a:rPr lang="en-US" sz="1200" b="1" dirty="0" smtClean="0">
                <a:solidFill>
                  <a:schemeClr val="accent4"/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103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285811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8" name="Rectangle 57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74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5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7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8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9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5"/>
                </a:solidFill>
              </a:rPr>
              <a:t>Your Title </a:t>
            </a:r>
            <a:r>
              <a:rPr lang="en-US" sz="1200" b="1" dirty="0" smtClean="0">
                <a:solidFill>
                  <a:schemeClr val="accent5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10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298176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Arrows Pointing Inward Diagram For PowerPoint And Google Slides Template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5903239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903239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789421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57" name="Rectangle 56"/>
          <p:cNvSpPr/>
          <p:nvPr/>
        </p:nvSpPr>
        <p:spPr>
          <a:xfrm flipH="1">
            <a:off x="826886" y="401500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5227799" y="2125396"/>
            <a:ext cx="1390200" cy="1224550"/>
            <a:chOff x="5227799" y="2125396"/>
            <a:chExt cx="1390200" cy="1224550"/>
          </a:xfrm>
        </p:grpSpPr>
        <p:sp>
          <p:nvSpPr>
            <p:cNvPr id="60" name="Freeform 48"/>
            <p:cNvSpPr>
              <a:spLocks/>
            </p:cNvSpPr>
            <p:nvPr/>
          </p:nvSpPr>
          <p:spPr bwMode="auto">
            <a:xfrm rot="5400000">
              <a:off x="5233041" y="2120154"/>
              <a:ext cx="773731" cy="784215"/>
            </a:xfrm>
            <a:custGeom>
              <a:avLst/>
              <a:gdLst>
                <a:gd name="T0" fmla="*/ 246 w 246"/>
                <a:gd name="T1" fmla="*/ 195 h 249"/>
                <a:gd name="T2" fmla="*/ 231 w 246"/>
                <a:gd name="T3" fmla="*/ 230 h 249"/>
                <a:gd name="T4" fmla="*/ 161 w 246"/>
                <a:gd name="T5" fmla="*/ 230 h 249"/>
                <a:gd name="T6" fmla="*/ 20 w 246"/>
                <a:gd name="T7" fmla="*/ 89 h 249"/>
                <a:gd name="T8" fmla="*/ 20 w 246"/>
                <a:gd name="T9" fmla="*/ 19 h 249"/>
                <a:gd name="T10" fmla="*/ 89 w 246"/>
                <a:gd name="T11" fmla="*/ 19 h 249"/>
                <a:gd name="T12" fmla="*/ 231 w 246"/>
                <a:gd name="T13" fmla="*/ 160 h 249"/>
                <a:gd name="T14" fmla="*/ 246 w 246"/>
                <a:gd name="T15" fmla="*/ 1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249">
                  <a:moveTo>
                    <a:pt x="246" y="195"/>
                  </a:moveTo>
                  <a:cubicBezTo>
                    <a:pt x="246" y="208"/>
                    <a:pt x="241" y="220"/>
                    <a:pt x="231" y="230"/>
                  </a:cubicBezTo>
                  <a:cubicBezTo>
                    <a:pt x="212" y="249"/>
                    <a:pt x="181" y="249"/>
                    <a:pt x="161" y="230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0" y="69"/>
                    <a:pt x="0" y="38"/>
                    <a:pt x="20" y="19"/>
                  </a:cubicBezTo>
                  <a:cubicBezTo>
                    <a:pt x="39" y="0"/>
                    <a:pt x="70" y="0"/>
                    <a:pt x="89" y="19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41" y="170"/>
                    <a:pt x="246" y="182"/>
                    <a:pt x="246" y="1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 rot="5400000">
              <a:off x="5234090" y="2572021"/>
              <a:ext cx="771634" cy="784215"/>
            </a:xfrm>
            <a:custGeom>
              <a:avLst/>
              <a:gdLst>
                <a:gd name="T0" fmla="*/ 245 w 245"/>
                <a:gd name="T1" fmla="*/ 54 h 249"/>
                <a:gd name="T2" fmla="*/ 231 w 245"/>
                <a:gd name="T3" fmla="*/ 89 h 249"/>
                <a:gd name="T4" fmla="*/ 89 w 245"/>
                <a:gd name="T5" fmla="*/ 230 h 249"/>
                <a:gd name="T6" fmla="*/ 19 w 245"/>
                <a:gd name="T7" fmla="*/ 230 h 249"/>
                <a:gd name="T8" fmla="*/ 19 w 245"/>
                <a:gd name="T9" fmla="*/ 160 h 249"/>
                <a:gd name="T10" fmla="*/ 161 w 245"/>
                <a:gd name="T11" fmla="*/ 19 h 249"/>
                <a:gd name="T12" fmla="*/ 231 w 245"/>
                <a:gd name="T13" fmla="*/ 19 h 249"/>
                <a:gd name="T14" fmla="*/ 245 w 245"/>
                <a:gd name="T15" fmla="*/ 5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49">
                  <a:moveTo>
                    <a:pt x="245" y="54"/>
                  </a:moveTo>
                  <a:cubicBezTo>
                    <a:pt x="245" y="66"/>
                    <a:pt x="240" y="79"/>
                    <a:pt x="231" y="89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70" y="249"/>
                    <a:pt x="38" y="249"/>
                    <a:pt x="19" y="230"/>
                  </a:cubicBezTo>
                  <a:cubicBezTo>
                    <a:pt x="0" y="211"/>
                    <a:pt x="0" y="179"/>
                    <a:pt x="19" y="160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80" y="0"/>
                    <a:pt x="211" y="0"/>
                    <a:pt x="231" y="19"/>
                  </a:cubicBezTo>
                  <a:cubicBezTo>
                    <a:pt x="240" y="28"/>
                    <a:pt x="245" y="41"/>
                    <a:pt x="245" y="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 rot="5400000">
              <a:off x="5777169" y="2062491"/>
              <a:ext cx="308235" cy="1373425"/>
            </a:xfrm>
            <a:custGeom>
              <a:avLst/>
              <a:gdLst>
                <a:gd name="T0" fmla="*/ 98 w 98"/>
                <a:gd name="T1" fmla="*/ 49 h 436"/>
                <a:gd name="T2" fmla="*/ 98 w 98"/>
                <a:gd name="T3" fmla="*/ 49 h 436"/>
                <a:gd name="T4" fmla="*/ 98 w 98"/>
                <a:gd name="T5" fmla="*/ 77 h 436"/>
                <a:gd name="T6" fmla="*/ 98 w 98"/>
                <a:gd name="T7" fmla="*/ 79 h 436"/>
                <a:gd name="T8" fmla="*/ 98 w 98"/>
                <a:gd name="T9" fmla="*/ 149 h 436"/>
                <a:gd name="T10" fmla="*/ 98 w 98"/>
                <a:gd name="T11" fmla="*/ 287 h 436"/>
                <a:gd name="T12" fmla="*/ 98 w 98"/>
                <a:gd name="T13" fmla="*/ 357 h 436"/>
                <a:gd name="T14" fmla="*/ 98 w 98"/>
                <a:gd name="T15" fmla="*/ 359 h 436"/>
                <a:gd name="T16" fmla="*/ 98 w 98"/>
                <a:gd name="T17" fmla="*/ 387 h 436"/>
                <a:gd name="T18" fmla="*/ 98 w 98"/>
                <a:gd name="T19" fmla="*/ 387 h 436"/>
                <a:gd name="T20" fmla="*/ 98 w 98"/>
                <a:gd name="T21" fmla="*/ 387 h 436"/>
                <a:gd name="T22" fmla="*/ 94 w 98"/>
                <a:gd name="T23" fmla="*/ 406 h 436"/>
                <a:gd name="T24" fmla="*/ 49 w 98"/>
                <a:gd name="T25" fmla="*/ 436 h 436"/>
                <a:gd name="T26" fmla="*/ 4 w 98"/>
                <a:gd name="T27" fmla="*/ 406 h 436"/>
                <a:gd name="T28" fmla="*/ 0 w 98"/>
                <a:gd name="T29" fmla="*/ 387 h 436"/>
                <a:gd name="T30" fmla="*/ 0 w 98"/>
                <a:gd name="T31" fmla="*/ 387 h 436"/>
                <a:gd name="T32" fmla="*/ 0 w 98"/>
                <a:gd name="T33" fmla="*/ 387 h 436"/>
                <a:gd name="T34" fmla="*/ 0 w 98"/>
                <a:gd name="T35" fmla="*/ 359 h 436"/>
                <a:gd name="T36" fmla="*/ 0 w 98"/>
                <a:gd name="T37" fmla="*/ 357 h 436"/>
                <a:gd name="T38" fmla="*/ 0 w 98"/>
                <a:gd name="T39" fmla="*/ 287 h 436"/>
                <a:gd name="T40" fmla="*/ 0 w 98"/>
                <a:gd name="T41" fmla="*/ 149 h 436"/>
                <a:gd name="T42" fmla="*/ 0 w 98"/>
                <a:gd name="T43" fmla="*/ 79 h 436"/>
                <a:gd name="T44" fmla="*/ 0 w 98"/>
                <a:gd name="T45" fmla="*/ 77 h 436"/>
                <a:gd name="T46" fmla="*/ 0 w 98"/>
                <a:gd name="T47" fmla="*/ 49 h 436"/>
                <a:gd name="T48" fmla="*/ 0 w 98"/>
                <a:gd name="T49" fmla="*/ 49 h 436"/>
                <a:gd name="T50" fmla="*/ 0 w 98"/>
                <a:gd name="T51" fmla="*/ 49 h 436"/>
                <a:gd name="T52" fmla="*/ 4 w 98"/>
                <a:gd name="T53" fmla="*/ 30 h 436"/>
                <a:gd name="T54" fmla="*/ 49 w 98"/>
                <a:gd name="T55" fmla="*/ 0 h 436"/>
                <a:gd name="T56" fmla="*/ 94 w 98"/>
                <a:gd name="T57" fmla="*/ 30 h 436"/>
                <a:gd name="T58" fmla="*/ 98 w 98"/>
                <a:gd name="T59" fmla="*/ 49 h 436"/>
                <a:gd name="T60" fmla="*/ 98 w 98"/>
                <a:gd name="T61" fmla="*/ 49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6">
                  <a:moveTo>
                    <a:pt x="98" y="49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6"/>
                    <a:pt x="49" y="436"/>
                  </a:cubicBezTo>
                  <a:cubicBezTo>
                    <a:pt x="28" y="436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8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Oval 46"/>
            <p:cNvSpPr>
              <a:spLocks noChangeArrowheads="1"/>
            </p:cNvSpPr>
            <p:nvPr/>
          </p:nvSpPr>
          <p:spPr bwMode="auto">
            <a:xfrm rot="5400000">
              <a:off x="6342265" y="2631781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4" name="Oval 47"/>
            <p:cNvSpPr>
              <a:spLocks noChangeArrowheads="1"/>
            </p:cNvSpPr>
            <p:nvPr/>
          </p:nvSpPr>
          <p:spPr bwMode="auto">
            <a:xfrm rot="5400000">
              <a:off x="6417751" y="2707267"/>
              <a:ext cx="81777" cy="8387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5" name="Oval 50"/>
            <p:cNvSpPr>
              <a:spLocks noChangeArrowheads="1"/>
            </p:cNvSpPr>
            <p:nvPr/>
          </p:nvSpPr>
          <p:spPr bwMode="auto">
            <a:xfrm>
              <a:off x="5274978" y="262758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649074" y="946977"/>
            <a:ext cx="1111320" cy="1260195"/>
            <a:chOff x="4649074" y="946977"/>
            <a:chExt cx="1111320" cy="1260195"/>
          </a:xfrm>
        </p:grpSpPr>
        <p:sp>
          <p:nvSpPr>
            <p:cNvPr id="67" name="Freeform 54"/>
            <p:cNvSpPr>
              <a:spLocks/>
            </p:cNvSpPr>
            <p:nvPr/>
          </p:nvSpPr>
          <p:spPr bwMode="auto">
            <a:xfrm rot="5400000">
              <a:off x="4422616" y="1479572"/>
              <a:ext cx="949865" cy="496950"/>
            </a:xfrm>
            <a:custGeom>
              <a:avLst/>
              <a:gdLst>
                <a:gd name="T0" fmla="*/ 272 w 302"/>
                <a:gd name="T1" fmla="*/ 9 h 158"/>
                <a:gd name="T2" fmla="*/ 295 w 302"/>
                <a:gd name="T3" fmla="*/ 39 h 158"/>
                <a:gd name="T4" fmla="*/ 261 w 302"/>
                <a:gd name="T5" fmla="*/ 99 h 158"/>
                <a:gd name="T6" fmla="*/ 67 w 302"/>
                <a:gd name="T7" fmla="*/ 151 h 158"/>
                <a:gd name="T8" fmla="*/ 7 w 302"/>
                <a:gd name="T9" fmla="*/ 116 h 158"/>
                <a:gd name="T10" fmla="*/ 42 w 302"/>
                <a:gd name="T11" fmla="*/ 56 h 158"/>
                <a:gd name="T12" fmla="*/ 235 w 302"/>
                <a:gd name="T13" fmla="*/ 4 h 158"/>
                <a:gd name="T14" fmla="*/ 272 w 302"/>
                <a:gd name="T15" fmla="*/ 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2" h="158">
                  <a:moveTo>
                    <a:pt x="272" y="9"/>
                  </a:moveTo>
                  <a:cubicBezTo>
                    <a:pt x="283" y="15"/>
                    <a:pt x="292" y="26"/>
                    <a:pt x="295" y="39"/>
                  </a:cubicBezTo>
                  <a:cubicBezTo>
                    <a:pt x="302" y="65"/>
                    <a:pt x="287" y="92"/>
                    <a:pt x="261" y="99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41" y="158"/>
                    <a:pt x="14" y="143"/>
                    <a:pt x="7" y="116"/>
                  </a:cubicBezTo>
                  <a:cubicBezTo>
                    <a:pt x="0" y="90"/>
                    <a:pt x="15" y="63"/>
                    <a:pt x="42" y="56"/>
                  </a:cubicBezTo>
                  <a:cubicBezTo>
                    <a:pt x="235" y="4"/>
                    <a:pt x="235" y="4"/>
                    <a:pt x="235" y="4"/>
                  </a:cubicBezTo>
                  <a:cubicBezTo>
                    <a:pt x="248" y="0"/>
                    <a:pt x="262" y="2"/>
                    <a:pt x="272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 rot="5400000">
              <a:off x="5033842" y="1480620"/>
              <a:ext cx="507433" cy="945671"/>
            </a:xfrm>
            <a:custGeom>
              <a:avLst/>
              <a:gdLst>
                <a:gd name="T0" fmla="*/ 80 w 161"/>
                <a:gd name="T1" fmla="*/ 9 h 300"/>
                <a:gd name="T2" fmla="*/ 103 w 161"/>
                <a:gd name="T3" fmla="*/ 39 h 300"/>
                <a:gd name="T4" fmla="*/ 154 w 161"/>
                <a:gd name="T5" fmla="*/ 232 h 300"/>
                <a:gd name="T6" fmla="*/ 119 w 161"/>
                <a:gd name="T7" fmla="*/ 293 h 300"/>
                <a:gd name="T8" fmla="*/ 59 w 161"/>
                <a:gd name="T9" fmla="*/ 258 h 300"/>
                <a:gd name="T10" fmla="*/ 7 w 161"/>
                <a:gd name="T11" fmla="*/ 64 h 300"/>
                <a:gd name="T12" fmla="*/ 42 w 161"/>
                <a:gd name="T13" fmla="*/ 4 h 300"/>
                <a:gd name="T14" fmla="*/ 80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0" y="9"/>
                  </a:moveTo>
                  <a:cubicBezTo>
                    <a:pt x="91" y="15"/>
                    <a:pt x="99" y="26"/>
                    <a:pt x="103" y="39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61" y="258"/>
                    <a:pt x="146" y="286"/>
                    <a:pt x="119" y="293"/>
                  </a:cubicBezTo>
                  <a:cubicBezTo>
                    <a:pt x="93" y="300"/>
                    <a:pt x="66" y="284"/>
                    <a:pt x="59" y="258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38"/>
                    <a:pt x="16" y="11"/>
                    <a:pt x="42" y="4"/>
                  </a:cubicBezTo>
                  <a:cubicBezTo>
                    <a:pt x="56" y="0"/>
                    <a:pt x="69" y="2"/>
                    <a:pt x="8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 rot="5400000">
              <a:off x="4628106" y="1146176"/>
              <a:ext cx="1253905" cy="855507"/>
            </a:xfrm>
            <a:custGeom>
              <a:avLst/>
              <a:gdLst>
                <a:gd name="T0" fmla="*/ 77 w 398"/>
                <a:gd name="T1" fmla="*/ 8 h 271"/>
                <a:gd name="T2" fmla="*/ 77 w 398"/>
                <a:gd name="T3" fmla="*/ 8 h 271"/>
                <a:gd name="T4" fmla="*/ 101 w 398"/>
                <a:gd name="T5" fmla="*/ 22 h 271"/>
                <a:gd name="T6" fmla="*/ 103 w 398"/>
                <a:gd name="T7" fmla="*/ 24 h 271"/>
                <a:gd name="T8" fmla="*/ 164 w 398"/>
                <a:gd name="T9" fmla="*/ 58 h 271"/>
                <a:gd name="T10" fmla="*/ 283 w 398"/>
                <a:gd name="T11" fmla="*/ 127 h 271"/>
                <a:gd name="T12" fmla="*/ 344 w 398"/>
                <a:gd name="T13" fmla="*/ 162 h 271"/>
                <a:gd name="T14" fmla="*/ 346 w 398"/>
                <a:gd name="T15" fmla="*/ 164 h 271"/>
                <a:gd name="T16" fmla="*/ 370 w 398"/>
                <a:gd name="T17" fmla="*/ 178 h 271"/>
                <a:gd name="T18" fmla="*/ 370 w 398"/>
                <a:gd name="T19" fmla="*/ 178 h 271"/>
                <a:gd name="T20" fmla="*/ 370 w 398"/>
                <a:gd name="T21" fmla="*/ 178 h 271"/>
                <a:gd name="T22" fmla="*/ 385 w 398"/>
                <a:gd name="T23" fmla="*/ 190 h 271"/>
                <a:gd name="T24" fmla="*/ 388 w 398"/>
                <a:gd name="T25" fmla="*/ 245 h 271"/>
                <a:gd name="T26" fmla="*/ 340 w 398"/>
                <a:gd name="T27" fmla="*/ 269 h 271"/>
                <a:gd name="T28" fmla="*/ 321 w 398"/>
                <a:gd name="T29" fmla="*/ 263 h 271"/>
                <a:gd name="T30" fmla="*/ 321 w 398"/>
                <a:gd name="T31" fmla="*/ 263 h 271"/>
                <a:gd name="T32" fmla="*/ 321 w 398"/>
                <a:gd name="T33" fmla="*/ 263 h 271"/>
                <a:gd name="T34" fmla="*/ 297 w 398"/>
                <a:gd name="T35" fmla="*/ 249 h 271"/>
                <a:gd name="T36" fmla="*/ 295 w 398"/>
                <a:gd name="T37" fmla="*/ 248 h 271"/>
                <a:gd name="T38" fmla="*/ 234 w 398"/>
                <a:gd name="T39" fmla="*/ 213 h 271"/>
                <a:gd name="T40" fmla="*/ 115 w 398"/>
                <a:gd name="T41" fmla="*/ 144 h 271"/>
                <a:gd name="T42" fmla="*/ 54 w 398"/>
                <a:gd name="T43" fmla="*/ 109 h 271"/>
                <a:gd name="T44" fmla="*/ 52 w 398"/>
                <a:gd name="T45" fmla="*/ 108 h 271"/>
                <a:gd name="T46" fmla="*/ 28 w 398"/>
                <a:gd name="T47" fmla="*/ 94 h 271"/>
                <a:gd name="T48" fmla="*/ 28 w 398"/>
                <a:gd name="T49" fmla="*/ 94 h 271"/>
                <a:gd name="T50" fmla="*/ 28 w 398"/>
                <a:gd name="T51" fmla="*/ 94 h 271"/>
                <a:gd name="T52" fmla="*/ 13 w 398"/>
                <a:gd name="T53" fmla="*/ 81 h 271"/>
                <a:gd name="T54" fmla="*/ 10 w 398"/>
                <a:gd name="T55" fmla="*/ 26 h 271"/>
                <a:gd name="T56" fmla="*/ 59 w 398"/>
                <a:gd name="T57" fmla="*/ 2 h 271"/>
                <a:gd name="T58" fmla="*/ 77 w 398"/>
                <a:gd name="T59" fmla="*/ 8 h 271"/>
                <a:gd name="T60" fmla="*/ 77 w 398"/>
                <a:gd name="T61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77" y="8"/>
                  </a:moveTo>
                  <a:cubicBezTo>
                    <a:pt x="77" y="8"/>
                    <a:pt x="77" y="8"/>
                    <a:pt x="77" y="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3" y="127"/>
                    <a:pt x="283" y="127"/>
                    <a:pt x="283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4"/>
                    <a:pt x="346" y="164"/>
                    <a:pt x="346" y="164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70" y="178"/>
                    <a:pt x="370" y="178"/>
                    <a:pt x="370" y="178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6" y="206"/>
                    <a:pt x="398" y="227"/>
                    <a:pt x="388" y="245"/>
                  </a:cubicBezTo>
                  <a:cubicBezTo>
                    <a:pt x="378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4" y="213"/>
                    <a:pt x="234" y="213"/>
                    <a:pt x="234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0" y="9"/>
                    <a:pt x="40" y="0"/>
                    <a:pt x="59" y="2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 rot="5400000">
              <a:off x="5385062" y="984720"/>
              <a:ext cx="268394" cy="268394"/>
            </a:xfrm>
            <a:custGeom>
              <a:avLst/>
              <a:gdLst>
                <a:gd name="T0" fmla="*/ 10 w 85"/>
                <a:gd name="T1" fmla="*/ 24 h 85"/>
                <a:gd name="T2" fmla="*/ 61 w 85"/>
                <a:gd name="T3" fmla="*/ 11 h 85"/>
                <a:gd name="T4" fmla="*/ 74 w 85"/>
                <a:gd name="T5" fmla="*/ 62 h 85"/>
                <a:gd name="T6" fmla="*/ 24 w 85"/>
                <a:gd name="T7" fmla="*/ 75 h 85"/>
                <a:gd name="T8" fmla="*/ 10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0" y="24"/>
                  </a:moveTo>
                  <a:cubicBezTo>
                    <a:pt x="20" y="7"/>
                    <a:pt x="43" y="0"/>
                    <a:pt x="61" y="11"/>
                  </a:cubicBezTo>
                  <a:cubicBezTo>
                    <a:pt x="79" y="21"/>
                    <a:pt x="85" y="44"/>
                    <a:pt x="74" y="62"/>
                  </a:cubicBezTo>
                  <a:cubicBezTo>
                    <a:pt x="64" y="79"/>
                    <a:pt x="41" y="85"/>
                    <a:pt x="24" y="75"/>
                  </a:cubicBezTo>
                  <a:cubicBezTo>
                    <a:pt x="6" y="65"/>
                    <a:pt x="0" y="42"/>
                    <a:pt x="1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 rot="5400000">
              <a:off x="5471032" y="1070690"/>
              <a:ext cx="94358" cy="94358"/>
            </a:xfrm>
            <a:custGeom>
              <a:avLst/>
              <a:gdLst>
                <a:gd name="T0" fmla="*/ 3 w 30"/>
                <a:gd name="T1" fmla="*/ 8 h 30"/>
                <a:gd name="T2" fmla="*/ 22 w 30"/>
                <a:gd name="T3" fmla="*/ 3 h 30"/>
                <a:gd name="T4" fmla="*/ 27 w 30"/>
                <a:gd name="T5" fmla="*/ 22 h 30"/>
                <a:gd name="T6" fmla="*/ 8 w 30"/>
                <a:gd name="T7" fmla="*/ 26 h 30"/>
                <a:gd name="T8" fmla="*/ 3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3" y="8"/>
                  </a:moveTo>
                  <a:cubicBezTo>
                    <a:pt x="7" y="2"/>
                    <a:pt x="15" y="0"/>
                    <a:pt x="22" y="3"/>
                  </a:cubicBezTo>
                  <a:cubicBezTo>
                    <a:pt x="28" y="7"/>
                    <a:pt x="30" y="15"/>
                    <a:pt x="27" y="22"/>
                  </a:cubicBezTo>
                  <a:cubicBezTo>
                    <a:pt x="23" y="28"/>
                    <a:pt x="15" y="30"/>
                    <a:pt x="8" y="26"/>
                  </a:cubicBezTo>
                  <a:cubicBezTo>
                    <a:pt x="2" y="23"/>
                    <a:pt x="0" y="14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4849321" y="1895794"/>
              <a:ext cx="283073" cy="280975"/>
            </a:xfrm>
            <a:custGeom>
              <a:avLst/>
              <a:gdLst>
                <a:gd name="T0" fmla="*/ 11 w 90"/>
                <a:gd name="T1" fmla="*/ 25 h 89"/>
                <a:gd name="T2" fmla="*/ 65 w 90"/>
                <a:gd name="T3" fmla="*/ 10 h 89"/>
                <a:gd name="T4" fmla="*/ 79 w 90"/>
                <a:gd name="T5" fmla="*/ 64 h 89"/>
                <a:gd name="T6" fmla="*/ 25 w 90"/>
                <a:gd name="T7" fmla="*/ 79 h 89"/>
                <a:gd name="T8" fmla="*/ 11 w 90"/>
                <a:gd name="T9" fmla="*/ 2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25"/>
                  </a:moveTo>
                  <a:cubicBezTo>
                    <a:pt x="22" y="6"/>
                    <a:pt x="46" y="0"/>
                    <a:pt x="65" y="10"/>
                  </a:cubicBezTo>
                  <a:cubicBezTo>
                    <a:pt x="83" y="21"/>
                    <a:pt x="90" y="45"/>
                    <a:pt x="79" y="64"/>
                  </a:cubicBezTo>
                  <a:cubicBezTo>
                    <a:pt x="68" y="83"/>
                    <a:pt x="44" y="89"/>
                    <a:pt x="25" y="79"/>
                  </a:cubicBezTo>
                  <a:cubicBezTo>
                    <a:pt x="7" y="68"/>
                    <a:pt x="0" y="44"/>
                    <a:pt x="1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390976" y="3284942"/>
            <a:ext cx="1111321" cy="1262294"/>
            <a:chOff x="3390976" y="3284942"/>
            <a:chExt cx="1111321" cy="1262294"/>
          </a:xfrm>
        </p:grpSpPr>
        <p:sp>
          <p:nvSpPr>
            <p:cNvPr id="81" name="Freeform 72"/>
            <p:cNvSpPr>
              <a:spLocks/>
            </p:cNvSpPr>
            <p:nvPr/>
          </p:nvSpPr>
          <p:spPr bwMode="auto">
            <a:xfrm rot="5400000">
              <a:off x="3776792" y="3515595"/>
              <a:ext cx="954059" cy="496950"/>
            </a:xfrm>
            <a:custGeom>
              <a:avLst/>
              <a:gdLst>
                <a:gd name="T0" fmla="*/ 30 w 303"/>
                <a:gd name="T1" fmla="*/ 149 h 158"/>
                <a:gd name="T2" fmla="*/ 7 w 303"/>
                <a:gd name="T3" fmla="*/ 119 h 158"/>
                <a:gd name="T4" fmla="*/ 42 w 303"/>
                <a:gd name="T5" fmla="*/ 59 h 158"/>
                <a:gd name="T6" fmla="*/ 236 w 303"/>
                <a:gd name="T7" fmla="*/ 7 h 158"/>
                <a:gd name="T8" fmla="*/ 296 w 303"/>
                <a:gd name="T9" fmla="*/ 42 h 158"/>
                <a:gd name="T10" fmla="*/ 261 w 303"/>
                <a:gd name="T11" fmla="*/ 102 h 158"/>
                <a:gd name="T12" fmla="*/ 68 w 303"/>
                <a:gd name="T13" fmla="*/ 154 h 158"/>
                <a:gd name="T14" fmla="*/ 30 w 303"/>
                <a:gd name="T15" fmla="*/ 14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149"/>
                  </a:moveTo>
                  <a:cubicBezTo>
                    <a:pt x="19" y="143"/>
                    <a:pt x="11" y="133"/>
                    <a:pt x="7" y="119"/>
                  </a:cubicBezTo>
                  <a:cubicBezTo>
                    <a:pt x="0" y="93"/>
                    <a:pt x="16" y="66"/>
                    <a:pt x="42" y="59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62" y="0"/>
                    <a:pt x="289" y="15"/>
                    <a:pt x="296" y="42"/>
                  </a:cubicBezTo>
                  <a:cubicBezTo>
                    <a:pt x="303" y="68"/>
                    <a:pt x="287" y="95"/>
                    <a:pt x="261" y="102"/>
                  </a:cubicBezTo>
                  <a:cubicBezTo>
                    <a:pt x="68" y="154"/>
                    <a:pt x="68" y="154"/>
                    <a:pt x="68" y="154"/>
                  </a:cubicBezTo>
                  <a:cubicBezTo>
                    <a:pt x="54" y="158"/>
                    <a:pt x="41" y="156"/>
                    <a:pt x="30" y="14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 rot="5400000">
              <a:off x="3611143" y="3064775"/>
              <a:ext cx="505337" cy="945671"/>
            </a:xfrm>
            <a:custGeom>
              <a:avLst/>
              <a:gdLst>
                <a:gd name="T0" fmla="*/ 82 w 161"/>
                <a:gd name="T1" fmla="*/ 291 h 300"/>
                <a:gd name="T2" fmla="*/ 59 w 161"/>
                <a:gd name="T3" fmla="*/ 261 h 300"/>
                <a:gd name="T4" fmla="*/ 7 w 161"/>
                <a:gd name="T5" fmla="*/ 68 h 300"/>
                <a:gd name="T6" fmla="*/ 42 w 161"/>
                <a:gd name="T7" fmla="*/ 7 h 300"/>
                <a:gd name="T8" fmla="*/ 103 w 161"/>
                <a:gd name="T9" fmla="*/ 42 h 300"/>
                <a:gd name="T10" fmla="*/ 154 w 161"/>
                <a:gd name="T11" fmla="*/ 236 h 300"/>
                <a:gd name="T12" fmla="*/ 119 w 161"/>
                <a:gd name="T13" fmla="*/ 296 h 300"/>
                <a:gd name="T14" fmla="*/ 82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2" y="291"/>
                  </a:moveTo>
                  <a:cubicBezTo>
                    <a:pt x="71" y="285"/>
                    <a:pt x="63" y="275"/>
                    <a:pt x="59" y="261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42"/>
                    <a:pt x="16" y="15"/>
                    <a:pt x="42" y="7"/>
                  </a:cubicBezTo>
                  <a:cubicBezTo>
                    <a:pt x="69" y="0"/>
                    <a:pt x="96" y="16"/>
                    <a:pt x="103" y="42"/>
                  </a:cubicBezTo>
                  <a:cubicBezTo>
                    <a:pt x="154" y="236"/>
                    <a:pt x="154" y="236"/>
                    <a:pt x="154" y="236"/>
                  </a:cubicBezTo>
                  <a:cubicBezTo>
                    <a:pt x="161" y="262"/>
                    <a:pt x="146" y="289"/>
                    <a:pt x="119" y="296"/>
                  </a:cubicBezTo>
                  <a:cubicBezTo>
                    <a:pt x="106" y="300"/>
                    <a:pt x="93" y="298"/>
                    <a:pt x="82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 rot="5400000">
              <a:off x="3268311" y="3491481"/>
              <a:ext cx="1256002" cy="855507"/>
            </a:xfrm>
            <a:custGeom>
              <a:avLst/>
              <a:gdLst>
                <a:gd name="T0" fmla="*/ 321 w 399"/>
                <a:gd name="T1" fmla="*/ 263 h 271"/>
                <a:gd name="T2" fmla="*/ 321 w 399"/>
                <a:gd name="T3" fmla="*/ 263 h 271"/>
                <a:gd name="T4" fmla="*/ 297 w 399"/>
                <a:gd name="T5" fmla="*/ 249 h 271"/>
                <a:gd name="T6" fmla="*/ 295 w 399"/>
                <a:gd name="T7" fmla="*/ 248 h 271"/>
                <a:gd name="T8" fmla="*/ 235 w 399"/>
                <a:gd name="T9" fmla="*/ 213 h 271"/>
                <a:gd name="T10" fmla="*/ 115 w 399"/>
                <a:gd name="T11" fmla="*/ 144 h 271"/>
                <a:gd name="T12" fmla="*/ 55 w 399"/>
                <a:gd name="T13" fmla="*/ 109 h 271"/>
                <a:gd name="T14" fmla="*/ 53 w 399"/>
                <a:gd name="T15" fmla="*/ 108 h 271"/>
                <a:gd name="T16" fmla="*/ 29 w 399"/>
                <a:gd name="T17" fmla="*/ 94 h 271"/>
                <a:gd name="T18" fmla="*/ 29 w 399"/>
                <a:gd name="T19" fmla="*/ 94 h 271"/>
                <a:gd name="T20" fmla="*/ 29 w 399"/>
                <a:gd name="T21" fmla="*/ 94 h 271"/>
                <a:gd name="T22" fmla="*/ 14 w 399"/>
                <a:gd name="T23" fmla="*/ 81 h 271"/>
                <a:gd name="T24" fmla="*/ 10 w 399"/>
                <a:gd name="T25" fmla="*/ 26 h 271"/>
                <a:gd name="T26" fmla="*/ 59 w 399"/>
                <a:gd name="T27" fmla="*/ 2 h 271"/>
                <a:gd name="T28" fmla="*/ 78 w 399"/>
                <a:gd name="T29" fmla="*/ 8 h 271"/>
                <a:gd name="T30" fmla="*/ 78 w 399"/>
                <a:gd name="T31" fmla="*/ 8 h 271"/>
                <a:gd name="T32" fmla="*/ 78 w 399"/>
                <a:gd name="T33" fmla="*/ 8 h 271"/>
                <a:gd name="T34" fmla="*/ 102 w 399"/>
                <a:gd name="T35" fmla="*/ 22 h 271"/>
                <a:gd name="T36" fmla="*/ 104 w 399"/>
                <a:gd name="T37" fmla="*/ 23 h 271"/>
                <a:gd name="T38" fmla="*/ 164 w 399"/>
                <a:gd name="T39" fmla="*/ 58 h 271"/>
                <a:gd name="T40" fmla="*/ 284 w 399"/>
                <a:gd name="T41" fmla="*/ 127 h 271"/>
                <a:gd name="T42" fmla="*/ 344 w 399"/>
                <a:gd name="T43" fmla="*/ 162 h 271"/>
                <a:gd name="T44" fmla="*/ 346 w 399"/>
                <a:gd name="T45" fmla="*/ 163 h 271"/>
                <a:gd name="T46" fmla="*/ 371 w 399"/>
                <a:gd name="T47" fmla="*/ 177 h 271"/>
                <a:gd name="T48" fmla="*/ 371 w 399"/>
                <a:gd name="T49" fmla="*/ 177 h 271"/>
                <a:gd name="T50" fmla="*/ 371 w 399"/>
                <a:gd name="T51" fmla="*/ 177 h 271"/>
                <a:gd name="T52" fmla="*/ 385 w 399"/>
                <a:gd name="T53" fmla="*/ 190 h 271"/>
                <a:gd name="T54" fmla="*/ 389 w 399"/>
                <a:gd name="T55" fmla="*/ 245 h 271"/>
                <a:gd name="T56" fmla="*/ 340 w 399"/>
                <a:gd name="T57" fmla="*/ 269 h 271"/>
                <a:gd name="T58" fmla="*/ 321 w 399"/>
                <a:gd name="T59" fmla="*/ 263 h 271"/>
                <a:gd name="T60" fmla="*/ 321 w 399"/>
                <a:gd name="T61" fmla="*/ 26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321" y="263"/>
                  </a:moveTo>
                  <a:cubicBezTo>
                    <a:pt x="321" y="263"/>
                    <a:pt x="321" y="263"/>
                    <a:pt x="321" y="263"/>
                  </a:cubicBezTo>
                  <a:cubicBezTo>
                    <a:pt x="297" y="249"/>
                    <a:pt x="297" y="249"/>
                    <a:pt x="297" y="249"/>
                  </a:cubicBezTo>
                  <a:cubicBezTo>
                    <a:pt x="295" y="248"/>
                    <a:pt x="295" y="248"/>
                    <a:pt x="295" y="248"/>
                  </a:cubicBezTo>
                  <a:cubicBezTo>
                    <a:pt x="235" y="213"/>
                    <a:pt x="235" y="213"/>
                    <a:pt x="235" y="213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" y="65"/>
                    <a:pt x="0" y="44"/>
                    <a:pt x="10" y="26"/>
                  </a:cubicBezTo>
                  <a:cubicBezTo>
                    <a:pt x="21" y="9"/>
                    <a:pt x="40" y="0"/>
                    <a:pt x="59" y="2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84" y="127"/>
                    <a:pt x="284" y="127"/>
                    <a:pt x="284" y="127"/>
                  </a:cubicBezTo>
                  <a:cubicBezTo>
                    <a:pt x="344" y="162"/>
                    <a:pt x="344" y="162"/>
                    <a:pt x="344" y="162"/>
                  </a:cubicBezTo>
                  <a:cubicBezTo>
                    <a:pt x="346" y="163"/>
                    <a:pt x="346" y="163"/>
                    <a:pt x="346" y="163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71" y="177"/>
                    <a:pt x="371" y="177"/>
                    <a:pt x="371" y="177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397" y="206"/>
                    <a:pt x="399" y="227"/>
                    <a:pt x="389" y="245"/>
                  </a:cubicBezTo>
                  <a:cubicBezTo>
                    <a:pt x="379" y="262"/>
                    <a:pt x="359" y="271"/>
                    <a:pt x="340" y="269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21" y="263"/>
                    <a:pt x="321" y="263"/>
                    <a:pt x="321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 rot="5400000">
              <a:off x="3497914" y="4241097"/>
              <a:ext cx="268394" cy="268394"/>
            </a:xfrm>
            <a:custGeom>
              <a:avLst/>
              <a:gdLst>
                <a:gd name="T0" fmla="*/ 75 w 85"/>
                <a:gd name="T1" fmla="*/ 61 h 85"/>
                <a:gd name="T2" fmla="*/ 24 w 85"/>
                <a:gd name="T3" fmla="*/ 74 h 85"/>
                <a:gd name="T4" fmla="*/ 10 w 85"/>
                <a:gd name="T5" fmla="*/ 24 h 85"/>
                <a:gd name="T6" fmla="*/ 61 w 85"/>
                <a:gd name="T7" fmla="*/ 10 h 85"/>
                <a:gd name="T8" fmla="*/ 75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61"/>
                  </a:moveTo>
                  <a:cubicBezTo>
                    <a:pt x="64" y="79"/>
                    <a:pt x="42" y="85"/>
                    <a:pt x="24" y="74"/>
                  </a:cubicBezTo>
                  <a:cubicBezTo>
                    <a:pt x="6" y="64"/>
                    <a:pt x="0" y="41"/>
                    <a:pt x="10" y="24"/>
                  </a:cubicBezTo>
                  <a:cubicBezTo>
                    <a:pt x="21" y="6"/>
                    <a:pt x="43" y="0"/>
                    <a:pt x="61" y="10"/>
                  </a:cubicBezTo>
                  <a:cubicBezTo>
                    <a:pt x="79" y="20"/>
                    <a:pt x="85" y="43"/>
                    <a:pt x="7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 rot="5400000">
              <a:off x="3584932" y="4328116"/>
              <a:ext cx="96454" cy="94358"/>
            </a:xfrm>
            <a:custGeom>
              <a:avLst/>
              <a:gdLst>
                <a:gd name="T0" fmla="*/ 27 w 31"/>
                <a:gd name="T1" fmla="*/ 22 h 30"/>
                <a:gd name="T2" fmla="*/ 9 w 31"/>
                <a:gd name="T3" fmla="*/ 27 h 30"/>
                <a:gd name="T4" fmla="*/ 4 w 31"/>
                <a:gd name="T5" fmla="*/ 9 h 30"/>
                <a:gd name="T6" fmla="*/ 22 w 31"/>
                <a:gd name="T7" fmla="*/ 4 h 30"/>
                <a:gd name="T8" fmla="*/ 27 w 31"/>
                <a:gd name="T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7" y="22"/>
                  </a:moveTo>
                  <a:cubicBezTo>
                    <a:pt x="24" y="28"/>
                    <a:pt x="15" y="30"/>
                    <a:pt x="9" y="27"/>
                  </a:cubicBezTo>
                  <a:cubicBezTo>
                    <a:pt x="3" y="23"/>
                    <a:pt x="0" y="15"/>
                    <a:pt x="4" y="9"/>
                  </a:cubicBezTo>
                  <a:cubicBezTo>
                    <a:pt x="8" y="2"/>
                    <a:pt x="16" y="0"/>
                    <a:pt x="22" y="4"/>
                  </a:cubicBezTo>
                  <a:cubicBezTo>
                    <a:pt x="29" y="8"/>
                    <a:pt x="31" y="16"/>
                    <a:pt x="27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6" name="Freeform 74"/>
            <p:cNvSpPr>
              <a:spLocks/>
            </p:cNvSpPr>
            <p:nvPr/>
          </p:nvSpPr>
          <p:spPr bwMode="auto">
            <a:xfrm>
              <a:off x="4021073" y="3315348"/>
              <a:ext cx="278879" cy="280975"/>
            </a:xfrm>
            <a:custGeom>
              <a:avLst/>
              <a:gdLst>
                <a:gd name="T0" fmla="*/ 79 w 89"/>
                <a:gd name="T1" fmla="*/ 64 h 89"/>
                <a:gd name="T2" fmla="*/ 25 w 89"/>
                <a:gd name="T3" fmla="*/ 79 h 89"/>
                <a:gd name="T4" fmla="*/ 11 w 89"/>
                <a:gd name="T5" fmla="*/ 25 h 89"/>
                <a:gd name="T6" fmla="*/ 64 w 89"/>
                <a:gd name="T7" fmla="*/ 10 h 89"/>
                <a:gd name="T8" fmla="*/ 79 w 89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9">
                  <a:moveTo>
                    <a:pt x="79" y="64"/>
                  </a:moveTo>
                  <a:cubicBezTo>
                    <a:pt x="68" y="83"/>
                    <a:pt x="44" y="89"/>
                    <a:pt x="25" y="79"/>
                  </a:cubicBezTo>
                  <a:cubicBezTo>
                    <a:pt x="6" y="68"/>
                    <a:pt x="0" y="44"/>
                    <a:pt x="11" y="25"/>
                  </a:cubicBezTo>
                  <a:cubicBezTo>
                    <a:pt x="22" y="6"/>
                    <a:pt x="46" y="0"/>
                    <a:pt x="64" y="10"/>
                  </a:cubicBezTo>
                  <a:cubicBezTo>
                    <a:pt x="83" y="21"/>
                    <a:pt x="89" y="45"/>
                    <a:pt x="79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4661655" y="3284942"/>
            <a:ext cx="1111320" cy="1262293"/>
            <a:chOff x="4661655" y="3284942"/>
            <a:chExt cx="1111320" cy="1262293"/>
          </a:xfrm>
        </p:grpSpPr>
        <p:sp>
          <p:nvSpPr>
            <p:cNvPr id="88" name="Freeform 78"/>
            <p:cNvSpPr>
              <a:spLocks/>
            </p:cNvSpPr>
            <p:nvPr/>
          </p:nvSpPr>
          <p:spPr bwMode="auto">
            <a:xfrm rot="5400000">
              <a:off x="5047471" y="3064775"/>
              <a:ext cx="505337" cy="945671"/>
            </a:xfrm>
            <a:custGeom>
              <a:avLst/>
              <a:gdLst>
                <a:gd name="T0" fmla="*/ 79 w 161"/>
                <a:gd name="T1" fmla="*/ 291 h 300"/>
                <a:gd name="T2" fmla="*/ 42 w 161"/>
                <a:gd name="T3" fmla="*/ 296 h 300"/>
                <a:gd name="T4" fmla="*/ 7 w 161"/>
                <a:gd name="T5" fmla="*/ 236 h 300"/>
                <a:gd name="T6" fmla="*/ 59 w 161"/>
                <a:gd name="T7" fmla="*/ 42 h 300"/>
                <a:gd name="T8" fmla="*/ 119 w 161"/>
                <a:gd name="T9" fmla="*/ 7 h 300"/>
                <a:gd name="T10" fmla="*/ 154 w 161"/>
                <a:gd name="T11" fmla="*/ 68 h 300"/>
                <a:gd name="T12" fmla="*/ 102 w 161"/>
                <a:gd name="T13" fmla="*/ 261 h 300"/>
                <a:gd name="T14" fmla="*/ 79 w 161"/>
                <a:gd name="T15" fmla="*/ 29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79" y="291"/>
                  </a:moveTo>
                  <a:cubicBezTo>
                    <a:pt x="69" y="298"/>
                    <a:pt x="55" y="300"/>
                    <a:pt x="42" y="296"/>
                  </a:cubicBezTo>
                  <a:cubicBezTo>
                    <a:pt x="16" y="289"/>
                    <a:pt x="0" y="262"/>
                    <a:pt x="7" y="23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6" y="16"/>
                    <a:pt x="93" y="0"/>
                    <a:pt x="119" y="7"/>
                  </a:cubicBezTo>
                  <a:cubicBezTo>
                    <a:pt x="145" y="15"/>
                    <a:pt x="161" y="42"/>
                    <a:pt x="154" y="68"/>
                  </a:cubicBezTo>
                  <a:cubicBezTo>
                    <a:pt x="102" y="261"/>
                    <a:pt x="102" y="261"/>
                    <a:pt x="102" y="261"/>
                  </a:cubicBezTo>
                  <a:cubicBezTo>
                    <a:pt x="99" y="275"/>
                    <a:pt x="90" y="285"/>
                    <a:pt x="79" y="29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5400000">
              <a:off x="4433100" y="3515595"/>
              <a:ext cx="954059" cy="496950"/>
            </a:xfrm>
            <a:custGeom>
              <a:avLst/>
              <a:gdLst>
                <a:gd name="T0" fmla="*/ 273 w 303"/>
                <a:gd name="T1" fmla="*/ 150 h 158"/>
                <a:gd name="T2" fmla="*/ 235 w 303"/>
                <a:gd name="T3" fmla="*/ 155 h 158"/>
                <a:gd name="T4" fmla="*/ 42 w 303"/>
                <a:gd name="T5" fmla="*/ 103 h 158"/>
                <a:gd name="T6" fmla="*/ 7 w 303"/>
                <a:gd name="T7" fmla="*/ 42 h 158"/>
                <a:gd name="T8" fmla="*/ 67 w 303"/>
                <a:gd name="T9" fmla="*/ 7 h 158"/>
                <a:gd name="T10" fmla="*/ 261 w 303"/>
                <a:gd name="T11" fmla="*/ 59 h 158"/>
                <a:gd name="T12" fmla="*/ 296 w 303"/>
                <a:gd name="T13" fmla="*/ 120 h 158"/>
                <a:gd name="T14" fmla="*/ 273 w 303"/>
                <a:gd name="T15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273" y="150"/>
                  </a:moveTo>
                  <a:cubicBezTo>
                    <a:pt x="262" y="156"/>
                    <a:pt x="248" y="158"/>
                    <a:pt x="235" y="155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16" y="96"/>
                    <a:pt x="0" y="69"/>
                    <a:pt x="7" y="42"/>
                  </a:cubicBezTo>
                  <a:cubicBezTo>
                    <a:pt x="14" y="16"/>
                    <a:pt x="41" y="0"/>
                    <a:pt x="67" y="7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87" y="67"/>
                    <a:pt x="303" y="94"/>
                    <a:pt x="296" y="120"/>
                  </a:cubicBezTo>
                  <a:cubicBezTo>
                    <a:pt x="292" y="133"/>
                    <a:pt x="284" y="144"/>
                    <a:pt x="273" y="1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 rot="5400000">
              <a:off x="4624961" y="3493577"/>
              <a:ext cx="1253905" cy="853411"/>
            </a:xfrm>
            <a:custGeom>
              <a:avLst/>
              <a:gdLst>
                <a:gd name="T0" fmla="*/ 370 w 398"/>
                <a:gd name="T1" fmla="*/ 93 h 271"/>
                <a:gd name="T2" fmla="*/ 370 w 398"/>
                <a:gd name="T3" fmla="*/ 93 h 271"/>
                <a:gd name="T4" fmla="*/ 346 w 398"/>
                <a:gd name="T5" fmla="*/ 107 h 271"/>
                <a:gd name="T6" fmla="*/ 344 w 398"/>
                <a:gd name="T7" fmla="*/ 109 h 271"/>
                <a:gd name="T8" fmla="*/ 283 w 398"/>
                <a:gd name="T9" fmla="*/ 144 h 271"/>
                <a:gd name="T10" fmla="*/ 164 w 398"/>
                <a:gd name="T11" fmla="*/ 213 h 271"/>
                <a:gd name="T12" fmla="*/ 103 w 398"/>
                <a:gd name="T13" fmla="*/ 247 h 271"/>
                <a:gd name="T14" fmla="*/ 101 w 398"/>
                <a:gd name="T15" fmla="*/ 249 h 271"/>
                <a:gd name="T16" fmla="*/ 77 w 398"/>
                <a:gd name="T17" fmla="*/ 263 h 271"/>
                <a:gd name="T18" fmla="*/ 77 w 398"/>
                <a:gd name="T19" fmla="*/ 263 h 271"/>
                <a:gd name="T20" fmla="*/ 77 w 398"/>
                <a:gd name="T21" fmla="*/ 263 h 271"/>
                <a:gd name="T22" fmla="*/ 59 w 398"/>
                <a:gd name="T23" fmla="*/ 269 h 271"/>
                <a:gd name="T24" fmla="*/ 10 w 398"/>
                <a:gd name="T25" fmla="*/ 245 h 271"/>
                <a:gd name="T26" fmla="*/ 13 w 398"/>
                <a:gd name="T27" fmla="*/ 190 h 271"/>
                <a:gd name="T28" fmla="*/ 28 w 398"/>
                <a:gd name="T29" fmla="*/ 177 h 271"/>
                <a:gd name="T30" fmla="*/ 28 w 398"/>
                <a:gd name="T31" fmla="*/ 177 h 271"/>
                <a:gd name="T32" fmla="*/ 28 w 398"/>
                <a:gd name="T33" fmla="*/ 177 h 271"/>
                <a:gd name="T34" fmla="*/ 52 w 398"/>
                <a:gd name="T35" fmla="*/ 163 h 271"/>
                <a:gd name="T36" fmla="*/ 54 w 398"/>
                <a:gd name="T37" fmla="*/ 162 h 271"/>
                <a:gd name="T38" fmla="*/ 115 w 398"/>
                <a:gd name="T39" fmla="*/ 127 h 271"/>
                <a:gd name="T40" fmla="*/ 234 w 398"/>
                <a:gd name="T41" fmla="*/ 58 h 271"/>
                <a:gd name="T42" fmla="*/ 295 w 398"/>
                <a:gd name="T43" fmla="*/ 23 h 271"/>
                <a:gd name="T44" fmla="*/ 297 w 398"/>
                <a:gd name="T45" fmla="*/ 22 h 271"/>
                <a:gd name="T46" fmla="*/ 321 w 398"/>
                <a:gd name="T47" fmla="*/ 8 h 271"/>
                <a:gd name="T48" fmla="*/ 321 w 398"/>
                <a:gd name="T49" fmla="*/ 8 h 271"/>
                <a:gd name="T50" fmla="*/ 321 w 398"/>
                <a:gd name="T51" fmla="*/ 8 h 271"/>
                <a:gd name="T52" fmla="*/ 339 w 398"/>
                <a:gd name="T53" fmla="*/ 2 h 271"/>
                <a:gd name="T54" fmla="*/ 388 w 398"/>
                <a:gd name="T55" fmla="*/ 26 h 271"/>
                <a:gd name="T56" fmla="*/ 385 w 398"/>
                <a:gd name="T57" fmla="*/ 81 h 271"/>
                <a:gd name="T58" fmla="*/ 370 w 398"/>
                <a:gd name="T59" fmla="*/ 93 h 271"/>
                <a:gd name="T60" fmla="*/ 370 w 398"/>
                <a:gd name="T61" fmla="*/ 9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8" h="271">
                  <a:moveTo>
                    <a:pt x="370" y="93"/>
                  </a:moveTo>
                  <a:cubicBezTo>
                    <a:pt x="370" y="93"/>
                    <a:pt x="370" y="93"/>
                    <a:pt x="370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4" y="109"/>
                    <a:pt x="344" y="109"/>
                    <a:pt x="344" y="109"/>
                  </a:cubicBezTo>
                  <a:cubicBezTo>
                    <a:pt x="283" y="144"/>
                    <a:pt x="283" y="144"/>
                    <a:pt x="283" y="144"/>
                  </a:cubicBezTo>
                  <a:cubicBezTo>
                    <a:pt x="164" y="213"/>
                    <a:pt x="164" y="213"/>
                    <a:pt x="164" y="213"/>
                  </a:cubicBezTo>
                  <a:cubicBezTo>
                    <a:pt x="103" y="247"/>
                    <a:pt x="103" y="247"/>
                    <a:pt x="103" y="247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0" y="262"/>
                    <a:pt x="10" y="245"/>
                  </a:cubicBezTo>
                  <a:cubicBezTo>
                    <a:pt x="0" y="227"/>
                    <a:pt x="2" y="206"/>
                    <a:pt x="13" y="190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234" y="58"/>
                    <a:pt x="234" y="58"/>
                    <a:pt x="234" y="58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21" y="8"/>
                    <a:pt x="321" y="8"/>
                    <a:pt x="321" y="8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59" y="0"/>
                    <a:pt x="378" y="9"/>
                    <a:pt x="388" y="26"/>
                  </a:cubicBezTo>
                  <a:cubicBezTo>
                    <a:pt x="398" y="44"/>
                    <a:pt x="396" y="65"/>
                    <a:pt x="385" y="81"/>
                  </a:cubicBezTo>
                  <a:cubicBezTo>
                    <a:pt x="370" y="93"/>
                    <a:pt x="370" y="93"/>
                    <a:pt x="370" y="93"/>
                  </a:cubicBezTo>
                  <a:cubicBezTo>
                    <a:pt x="370" y="93"/>
                    <a:pt x="370" y="93"/>
                    <a:pt x="370" y="9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 rot="5400000">
              <a:off x="5382965" y="4241097"/>
              <a:ext cx="268394" cy="268394"/>
            </a:xfrm>
            <a:custGeom>
              <a:avLst/>
              <a:gdLst>
                <a:gd name="T0" fmla="*/ 75 w 85"/>
                <a:gd name="T1" fmla="*/ 24 h 85"/>
                <a:gd name="T2" fmla="*/ 62 w 85"/>
                <a:gd name="T3" fmla="*/ 75 h 85"/>
                <a:gd name="T4" fmla="*/ 11 w 85"/>
                <a:gd name="T5" fmla="*/ 61 h 85"/>
                <a:gd name="T6" fmla="*/ 24 w 85"/>
                <a:gd name="T7" fmla="*/ 11 h 85"/>
                <a:gd name="T8" fmla="*/ 75 w 85"/>
                <a:gd name="T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75" y="24"/>
                  </a:moveTo>
                  <a:cubicBezTo>
                    <a:pt x="85" y="42"/>
                    <a:pt x="79" y="65"/>
                    <a:pt x="62" y="75"/>
                  </a:cubicBezTo>
                  <a:cubicBezTo>
                    <a:pt x="44" y="85"/>
                    <a:pt x="21" y="79"/>
                    <a:pt x="11" y="61"/>
                  </a:cubicBezTo>
                  <a:cubicBezTo>
                    <a:pt x="0" y="44"/>
                    <a:pt x="7" y="21"/>
                    <a:pt x="24" y="11"/>
                  </a:cubicBezTo>
                  <a:cubicBezTo>
                    <a:pt x="42" y="0"/>
                    <a:pt x="65" y="6"/>
                    <a:pt x="7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 rot="5400000">
              <a:off x="5466838" y="4329164"/>
              <a:ext cx="94358" cy="94358"/>
            </a:xfrm>
            <a:custGeom>
              <a:avLst/>
              <a:gdLst>
                <a:gd name="T0" fmla="*/ 27 w 30"/>
                <a:gd name="T1" fmla="*/ 8 h 30"/>
                <a:gd name="T2" fmla="*/ 22 w 30"/>
                <a:gd name="T3" fmla="*/ 26 h 30"/>
                <a:gd name="T4" fmla="*/ 3 w 30"/>
                <a:gd name="T5" fmla="*/ 21 h 30"/>
                <a:gd name="T6" fmla="*/ 9 w 30"/>
                <a:gd name="T7" fmla="*/ 3 h 30"/>
                <a:gd name="T8" fmla="*/ 27 w 30"/>
                <a:gd name="T9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8"/>
                  </a:moveTo>
                  <a:cubicBezTo>
                    <a:pt x="30" y="14"/>
                    <a:pt x="28" y="22"/>
                    <a:pt x="22" y="26"/>
                  </a:cubicBezTo>
                  <a:cubicBezTo>
                    <a:pt x="15" y="30"/>
                    <a:pt x="7" y="28"/>
                    <a:pt x="3" y="21"/>
                  </a:cubicBezTo>
                  <a:cubicBezTo>
                    <a:pt x="0" y="15"/>
                    <a:pt x="2" y="7"/>
                    <a:pt x="9" y="3"/>
                  </a:cubicBezTo>
                  <a:cubicBezTo>
                    <a:pt x="15" y="0"/>
                    <a:pt x="23" y="2"/>
                    <a:pt x="2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840934" y="3317444"/>
              <a:ext cx="283073" cy="285169"/>
            </a:xfrm>
            <a:custGeom>
              <a:avLst/>
              <a:gdLst>
                <a:gd name="T0" fmla="*/ 79 w 90"/>
                <a:gd name="T1" fmla="*/ 25 h 90"/>
                <a:gd name="T2" fmla="*/ 65 w 90"/>
                <a:gd name="T3" fmla="*/ 79 h 90"/>
                <a:gd name="T4" fmla="*/ 11 w 90"/>
                <a:gd name="T5" fmla="*/ 64 h 90"/>
                <a:gd name="T6" fmla="*/ 25 w 90"/>
                <a:gd name="T7" fmla="*/ 11 h 90"/>
                <a:gd name="T8" fmla="*/ 79 w 90"/>
                <a:gd name="T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79" y="25"/>
                  </a:moveTo>
                  <a:cubicBezTo>
                    <a:pt x="90" y="44"/>
                    <a:pt x="83" y="68"/>
                    <a:pt x="65" y="79"/>
                  </a:cubicBezTo>
                  <a:cubicBezTo>
                    <a:pt x="46" y="90"/>
                    <a:pt x="22" y="83"/>
                    <a:pt x="11" y="64"/>
                  </a:cubicBezTo>
                  <a:cubicBezTo>
                    <a:pt x="0" y="45"/>
                    <a:pt x="6" y="21"/>
                    <a:pt x="25" y="11"/>
                  </a:cubicBezTo>
                  <a:cubicBezTo>
                    <a:pt x="44" y="0"/>
                    <a:pt x="68" y="6"/>
                    <a:pt x="7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 flipH="1">
            <a:off x="826886" y="926361"/>
            <a:ext cx="2413877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Your Title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378395" y="944881"/>
            <a:ext cx="1111321" cy="1264388"/>
            <a:chOff x="3378395" y="944881"/>
            <a:chExt cx="1111321" cy="1264388"/>
          </a:xfrm>
        </p:grpSpPr>
        <p:sp>
          <p:nvSpPr>
            <p:cNvPr id="95" name="Freeform 60"/>
            <p:cNvSpPr>
              <a:spLocks/>
            </p:cNvSpPr>
            <p:nvPr/>
          </p:nvSpPr>
          <p:spPr bwMode="auto">
            <a:xfrm rot="5400000">
              <a:off x="3598562" y="1483765"/>
              <a:ext cx="505337" cy="945671"/>
            </a:xfrm>
            <a:custGeom>
              <a:avLst/>
              <a:gdLst>
                <a:gd name="T0" fmla="*/ 81 w 161"/>
                <a:gd name="T1" fmla="*/ 9 h 300"/>
                <a:gd name="T2" fmla="*/ 119 w 161"/>
                <a:gd name="T3" fmla="*/ 4 h 300"/>
                <a:gd name="T4" fmla="*/ 154 w 161"/>
                <a:gd name="T5" fmla="*/ 64 h 300"/>
                <a:gd name="T6" fmla="*/ 102 w 161"/>
                <a:gd name="T7" fmla="*/ 258 h 300"/>
                <a:gd name="T8" fmla="*/ 42 w 161"/>
                <a:gd name="T9" fmla="*/ 293 h 300"/>
                <a:gd name="T10" fmla="*/ 7 w 161"/>
                <a:gd name="T11" fmla="*/ 232 h 300"/>
                <a:gd name="T12" fmla="*/ 58 w 161"/>
                <a:gd name="T13" fmla="*/ 39 h 300"/>
                <a:gd name="T14" fmla="*/ 81 w 161"/>
                <a:gd name="T15" fmla="*/ 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300">
                  <a:moveTo>
                    <a:pt x="81" y="9"/>
                  </a:moveTo>
                  <a:cubicBezTo>
                    <a:pt x="92" y="2"/>
                    <a:pt x="105" y="0"/>
                    <a:pt x="119" y="4"/>
                  </a:cubicBezTo>
                  <a:cubicBezTo>
                    <a:pt x="145" y="11"/>
                    <a:pt x="161" y="38"/>
                    <a:pt x="154" y="64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95" y="284"/>
                    <a:pt x="68" y="300"/>
                    <a:pt x="42" y="293"/>
                  </a:cubicBezTo>
                  <a:cubicBezTo>
                    <a:pt x="15" y="286"/>
                    <a:pt x="0" y="258"/>
                    <a:pt x="7" y="232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62" y="26"/>
                    <a:pt x="70" y="15"/>
                    <a:pt x="81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6" name="Freeform 61"/>
            <p:cNvSpPr>
              <a:spLocks/>
            </p:cNvSpPr>
            <p:nvPr/>
          </p:nvSpPr>
          <p:spPr bwMode="auto">
            <a:xfrm rot="5400000">
              <a:off x="3764211" y="1481669"/>
              <a:ext cx="954059" cy="496950"/>
            </a:xfrm>
            <a:custGeom>
              <a:avLst/>
              <a:gdLst>
                <a:gd name="T0" fmla="*/ 30 w 303"/>
                <a:gd name="T1" fmla="*/ 8 h 158"/>
                <a:gd name="T2" fmla="*/ 67 w 303"/>
                <a:gd name="T3" fmla="*/ 3 h 158"/>
                <a:gd name="T4" fmla="*/ 261 w 303"/>
                <a:gd name="T5" fmla="*/ 55 h 158"/>
                <a:gd name="T6" fmla="*/ 296 w 303"/>
                <a:gd name="T7" fmla="*/ 116 h 158"/>
                <a:gd name="T8" fmla="*/ 235 w 303"/>
                <a:gd name="T9" fmla="*/ 151 h 158"/>
                <a:gd name="T10" fmla="*/ 42 w 303"/>
                <a:gd name="T11" fmla="*/ 99 h 158"/>
                <a:gd name="T12" fmla="*/ 7 w 303"/>
                <a:gd name="T13" fmla="*/ 38 h 158"/>
                <a:gd name="T14" fmla="*/ 30 w 303"/>
                <a:gd name="T15" fmla="*/ 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3" h="158">
                  <a:moveTo>
                    <a:pt x="30" y="8"/>
                  </a:moveTo>
                  <a:cubicBezTo>
                    <a:pt x="41" y="2"/>
                    <a:pt x="54" y="0"/>
                    <a:pt x="67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87" y="62"/>
                    <a:pt x="303" y="89"/>
                    <a:pt x="296" y="116"/>
                  </a:cubicBezTo>
                  <a:cubicBezTo>
                    <a:pt x="289" y="142"/>
                    <a:pt x="262" y="158"/>
                    <a:pt x="235" y="151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16" y="92"/>
                    <a:pt x="0" y="64"/>
                    <a:pt x="7" y="38"/>
                  </a:cubicBezTo>
                  <a:cubicBezTo>
                    <a:pt x="11" y="25"/>
                    <a:pt x="19" y="14"/>
                    <a:pt x="3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 rot="5400000">
              <a:off x="3271455" y="1146176"/>
              <a:ext cx="1256002" cy="853411"/>
            </a:xfrm>
            <a:custGeom>
              <a:avLst/>
              <a:gdLst>
                <a:gd name="T0" fmla="*/ 29 w 399"/>
                <a:gd name="T1" fmla="*/ 178 h 271"/>
                <a:gd name="T2" fmla="*/ 29 w 399"/>
                <a:gd name="T3" fmla="*/ 178 h 271"/>
                <a:gd name="T4" fmla="*/ 53 w 399"/>
                <a:gd name="T5" fmla="*/ 164 h 271"/>
                <a:gd name="T6" fmla="*/ 55 w 399"/>
                <a:gd name="T7" fmla="*/ 163 h 271"/>
                <a:gd name="T8" fmla="*/ 115 w 399"/>
                <a:gd name="T9" fmla="*/ 128 h 271"/>
                <a:gd name="T10" fmla="*/ 235 w 399"/>
                <a:gd name="T11" fmla="*/ 59 h 271"/>
                <a:gd name="T12" fmla="*/ 295 w 399"/>
                <a:gd name="T13" fmla="*/ 24 h 271"/>
                <a:gd name="T14" fmla="*/ 297 w 399"/>
                <a:gd name="T15" fmla="*/ 22 h 271"/>
                <a:gd name="T16" fmla="*/ 321 w 399"/>
                <a:gd name="T17" fmla="*/ 9 h 271"/>
                <a:gd name="T18" fmla="*/ 321 w 399"/>
                <a:gd name="T19" fmla="*/ 9 h 271"/>
                <a:gd name="T20" fmla="*/ 321 w 399"/>
                <a:gd name="T21" fmla="*/ 9 h 271"/>
                <a:gd name="T22" fmla="*/ 340 w 399"/>
                <a:gd name="T23" fmla="*/ 2 h 271"/>
                <a:gd name="T24" fmla="*/ 389 w 399"/>
                <a:gd name="T25" fmla="*/ 26 h 271"/>
                <a:gd name="T26" fmla="*/ 385 w 399"/>
                <a:gd name="T27" fmla="*/ 81 h 271"/>
                <a:gd name="T28" fmla="*/ 371 w 399"/>
                <a:gd name="T29" fmla="*/ 94 h 271"/>
                <a:gd name="T30" fmla="*/ 371 w 399"/>
                <a:gd name="T31" fmla="*/ 94 h 271"/>
                <a:gd name="T32" fmla="*/ 371 w 399"/>
                <a:gd name="T33" fmla="*/ 94 h 271"/>
                <a:gd name="T34" fmla="*/ 347 w 399"/>
                <a:gd name="T35" fmla="*/ 108 h 271"/>
                <a:gd name="T36" fmla="*/ 345 w 399"/>
                <a:gd name="T37" fmla="*/ 109 h 271"/>
                <a:gd name="T38" fmla="*/ 284 w 399"/>
                <a:gd name="T39" fmla="*/ 144 h 271"/>
                <a:gd name="T40" fmla="*/ 165 w 399"/>
                <a:gd name="T41" fmla="*/ 213 h 271"/>
                <a:gd name="T42" fmla="*/ 104 w 399"/>
                <a:gd name="T43" fmla="*/ 248 h 271"/>
                <a:gd name="T44" fmla="*/ 102 w 399"/>
                <a:gd name="T45" fmla="*/ 249 h 271"/>
                <a:gd name="T46" fmla="*/ 78 w 399"/>
                <a:gd name="T47" fmla="*/ 263 h 271"/>
                <a:gd name="T48" fmla="*/ 78 w 399"/>
                <a:gd name="T49" fmla="*/ 263 h 271"/>
                <a:gd name="T50" fmla="*/ 78 w 399"/>
                <a:gd name="T51" fmla="*/ 263 h 271"/>
                <a:gd name="T52" fmla="*/ 59 w 399"/>
                <a:gd name="T53" fmla="*/ 269 h 271"/>
                <a:gd name="T54" fmla="*/ 11 w 399"/>
                <a:gd name="T55" fmla="*/ 245 h 271"/>
                <a:gd name="T56" fmla="*/ 14 w 399"/>
                <a:gd name="T57" fmla="*/ 191 h 271"/>
                <a:gd name="T58" fmla="*/ 29 w 399"/>
                <a:gd name="T59" fmla="*/ 178 h 271"/>
                <a:gd name="T60" fmla="*/ 29 w 399"/>
                <a:gd name="T61" fmla="*/ 17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9" h="271">
                  <a:moveTo>
                    <a:pt x="29" y="178"/>
                  </a:moveTo>
                  <a:cubicBezTo>
                    <a:pt x="29" y="178"/>
                    <a:pt x="29" y="178"/>
                    <a:pt x="29" y="178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97" y="22"/>
                    <a:pt x="297" y="22"/>
                    <a:pt x="297" y="22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59" y="0"/>
                    <a:pt x="379" y="9"/>
                    <a:pt x="389" y="26"/>
                  </a:cubicBezTo>
                  <a:cubicBezTo>
                    <a:pt x="399" y="44"/>
                    <a:pt x="397" y="65"/>
                    <a:pt x="385" y="81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71" y="94"/>
                    <a:pt x="371" y="94"/>
                    <a:pt x="371" y="94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5" y="109"/>
                    <a:pt x="345" y="109"/>
                    <a:pt x="345" y="109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165" y="213"/>
                    <a:pt x="165" y="213"/>
                    <a:pt x="165" y="213"/>
                  </a:cubicBezTo>
                  <a:cubicBezTo>
                    <a:pt x="104" y="248"/>
                    <a:pt x="104" y="248"/>
                    <a:pt x="104" y="248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59" y="269"/>
                    <a:pt x="59" y="269"/>
                    <a:pt x="59" y="269"/>
                  </a:cubicBezTo>
                  <a:cubicBezTo>
                    <a:pt x="40" y="271"/>
                    <a:pt x="21" y="263"/>
                    <a:pt x="11" y="245"/>
                  </a:cubicBezTo>
                  <a:cubicBezTo>
                    <a:pt x="0" y="227"/>
                    <a:pt x="2" y="206"/>
                    <a:pt x="14" y="191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 rot="5400000">
              <a:off x="3501059" y="981575"/>
              <a:ext cx="266298" cy="268394"/>
            </a:xfrm>
            <a:custGeom>
              <a:avLst/>
              <a:gdLst>
                <a:gd name="T0" fmla="*/ 11 w 85"/>
                <a:gd name="T1" fmla="*/ 61 h 85"/>
                <a:gd name="T2" fmla="*/ 24 w 85"/>
                <a:gd name="T3" fmla="*/ 10 h 85"/>
                <a:gd name="T4" fmla="*/ 75 w 85"/>
                <a:gd name="T5" fmla="*/ 24 h 85"/>
                <a:gd name="T6" fmla="*/ 61 w 85"/>
                <a:gd name="T7" fmla="*/ 75 h 85"/>
                <a:gd name="T8" fmla="*/ 11 w 85"/>
                <a:gd name="T9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11" y="61"/>
                  </a:moveTo>
                  <a:cubicBezTo>
                    <a:pt x="0" y="43"/>
                    <a:pt x="6" y="20"/>
                    <a:pt x="24" y="10"/>
                  </a:cubicBezTo>
                  <a:cubicBezTo>
                    <a:pt x="42" y="0"/>
                    <a:pt x="65" y="6"/>
                    <a:pt x="75" y="24"/>
                  </a:cubicBezTo>
                  <a:cubicBezTo>
                    <a:pt x="85" y="41"/>
                    <a:pt x="79" y="64"/>
                    <a:pt x="61" y="75"/>
                  </a:cubicBezTo>
                  <a:cubicBezTo>
                    <a:pt x="44" y="85"/>
                    <a:pt x="21" y="79"/>
                    <a:pt x="1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 rot="5400000">
              <a:off x="3585980" y="1066496"/>
              <a:ext cx="98552" cy="98552"/>
            </a:xfrm>
            <a:custGeom>
              <a:avLst/>
              <a:gdLst>
                <a:gd name="T0" fmla="*/ 4 w 31"/>
                <a:gd name="T1" fmla="*/ 22 h 31"/>
                <a:gd name="T2" fmla="*/ 9 w 31"/>
                <a:gd name="T3" fmla="*/ 4 h 31"/>
                <a:gd name="T4" fmla="*/ 27 w 31"/>
                <a:gd name="T5" fmla="*/ 9 h 31"/>
                <a:gd name="T6" fmla="*/ 22 w 31"/>
                <a:gd name="T7" fmla="*/ 27 h 31"/>
                <a:gd name="T8" fmla="*/ 4 w 31"/>
                <a:gd name="T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2"/>
                  </a:moveTo>
                  <a:cubicBezTo>
                    <a:pt x="0" y="16"/>
                    <a:pt x="3" y="8"/>
                    <a:pt x="9" y="4"/>
                  </a:cubicBezTo>
                  <a:cubicBezTo>
                    <a:pt x="15" y="0"/>
                    <a:pt x="24" y="2"/>
                    <a:pt x="27" y="9"/>
                  </a:cubicBezTo>
                  <a:cubicBezTo>
                    <a:pt x="31" y="15"/>
                    <a:pt x="29" y="23"/>
                    <a:pt x="22" y="27"/>
                  </a:cubicBezTo>
                  <a:cubicBezTo>
                    <a:pt x="16" y="31"/>
                    <a:pt x="8" y="28"/>
                    <a:pt x="4" y="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0" name="Freeform 62"/>
            <p:cNvSpPr>
              <a:spLocks/>
            </p:cNvSpPr>
            <p:nvPr/>
          </p:nvSpPr>
          <p:spPr bwMode="auto">
            <a:xfrm>
              <a:off x="4025267" y="1893696"/>
              <a:ext cx="283073" cy="280975"/>
            </a:xfrm>
            <a:custGeom>
              <a:avLst/>
              <a:gdLst>
                <a:gd name="T0" fmla="*/ 11 w 90"/>
                <a:gd name="T1" fmla="*/ 64 h 89"/>
                <a:gd name="T2" fmla="*/ 25 w 90"/>
                <a:gd name="T3" fmla="*/ 10 h 89"/>
                <a:gd name="T4" fmla="*/ 79 w 90"/>
                <a:gd name="T5" fmla="*/ 25 h 89"/>
                <a:gd name="T6" fmla="*/ 65 w 90"/>
                <a:gd name="T7" fmla="*/ 79 h 89"/>
                <a:gd name="T8" fmla="*/ 11 w 90"/>
                <a:gd name="T9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9">
                  <a:moveTo>
                    <a:pt x="11" y="64"/>
                  </a:moveTo>
                  <a:cubicBezTo>
                    <a:pt x="0" y="45"/>
                    <a:pt x="6" y="21"/>
                    <a:pt x="25" y="10"/>
                  </a:cubicBezTo>
                  <a:cubicBezTo>
                    <a:pt x="44" y="0"/>
                    <a:pt x="68" y="6"/>
                    <a:pt x="79" y="25"/>
                  </a:cubicBezTo>
                  <a:cubicBezTo>
                    <a:pt x="90" y="44"/>
                    <a:pt x="83" y="68"/>
                    <a:pt x="65" y="79"/>
                  </a:cubicBezTo>
                  <a:cubicBezTo>
                    <a:pt x="46" y="89"/>
                    <a:pt x="22" y="83"/>
                    <a:pt x="11" y="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1" name="Rectangle 100"/>
          <p:cNvSpPr/>
          <p:nvPr/>
        </p:nvSpPr>
        <p:spPr>
          <a:xfrm flipH="1">
            <a:off x="387819" y="2460672"/>
            <a:ext cx="196676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>
                <a:solidFill>
                  <a:schemeClr val="accent6"/>
                </a:solidFill>
              </a:rPr>
              <a:t>Your Title </a:t>
            </a:r>
            <a:r>
              <a:rPr lang="en-US" sz="1200" b="1" dirty="0" smtClean="0">
                <a:solidFill>
                  <a:schemeClr val="accent6"/>
                </a:solidFill>
              </a:rPr>
              <a:t>Here</a:t>
            </a:r>
          </a:p>
          <a:p>
            <a:pPr algn="r">
              <a:lnSpc>
                <a:spcPct val="12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102" name="Group 101"/>
          <p:cNvGrpSpPr/>
          <p:nvPr/>
        </p:nvGrpSpPr>
        <p:grpSpPr>
          <a:xfrm>
            <a:off x="2529177" y="2144268"/>
            <a:ext cx="1394393" cy="1222453"/>
            <a:chOff x="2529177" y="2144268"/>
            <a:chExt cx="1394393" cy="1222453"/>
          </a:xfrm>
        </p:grpSpPr>
        <p:sp>
          <p:nvSpPr>
            <p:cNvPr id="103" name="Freeform 63"/>
            <p:cNvSpPr>
              <a:spLocks/>
            </p:cNvSpPr>
            <p:nvPr/>
          </p:nvSpPr>
          <p:spPr bwMode="auto">
            <a:xfrm rot="5400000">
              <a:off x="3063869" y="2056201"/>
              <a:ext cx="308235" cy="1377619"/>
            </a:xfrm>
            <a:custGeom>
              <a:avLst/>
              <a:gdLst>
                <a:gd name="T0" fmla="*/ 0 w 98"/>
                <a:gd name="T1" fmla="*/ 387 h 437"/>
                <a:gd name="T2" fmla="*/ 0 w 98"/>
                <a:gd name="T3" fmla="*/ 387 h 437"/>
                <a:gd name="T4" fmla="*/ 0 w 98"/>
                <a:gd name="T5" fmla="*/ 359 h 437"/>
                <a:gd name="T6" fmla="*/ 0 w 98"/>
                <a:gd name="T7" fmla="*/ 357 h 437"/>
                <a:gd name="T8" fmla="*/ 0 w 98"/>
                <a:gd name="T9" fmla="*/ 287 h 437"/>
                <a:gd name="T10" fmla="*/ 0 w 98"/>
                <a:gd name="T11" fmla="*/ 149 h 437"/>
                <a:gd name="T12" fmla="*/ 0 w 98"/>
                <a:gd name="T13" fmla="*/ 79 h 437"/>
                <a:gd name="T14" fmla="*/ 0 w 98"/>
                <a:gd name="T15" fmla="*/ 77 h 437"/>
                <a:gd name="T16" fmla="*/ 0 w 98"/>
                <a:gd name="T17" fmla="*/ 49 h 437"/>
                <a:gd name="T18" fmla="*/ 0 w 98"/>
                <a:gd name="T19" fmla="*/ 49 h 437"/>
                <a:gd name="T20" fmla="*/ 0 w 98"/>
                <a:gd name="T21" fmla="*/ 49 h 437"/>
                <a:gd name="T22" fmla="*/ 4 w 98"/>
                <a:gd name="T23" fmla="*/ 30 h 437"/>
                <a:gd name="T24" fmla="*/ 49 w 98"/>
                <a:gd name="T25" fmla="*/ 0 h 437"/>
                <a:gd name="T26" fmla="*/ 94 w 98"/>
                <a:gd name="T27" fmla="*/ 30 h 437"/>
                <a:gd name="T28" fmla="*/ 98 w 98"/>
                <a:gd name="T29" fmla="*/ 49 h 437"/>
                <a:gd name="T30" fmla="*/ 98 w 98"/>
                <a:gd name="T31" fmla="*/ 49 h 437"/>
                <a:gd name="T32" fmla="*/ 98 w 98"/>
                <a:gd name="T33" fmla="*/ 49 h 437"/>
                <a:gd name="T34" fmla="*/ 98 w 98"/>
                <a:gd name="T35" fmla="*/ 77 h 437"/>
                <a:gd name="T36" fmla="*/ 98 w 98"/>
                <a:gd name="T37" fmla="*/ 79 h 437"/>
                <a:gd name="T38" fmla="*/ 98 w 98"/>
                <a:gd name="T39" fmla="*/ 149 h 437"/>
                <a:gd name="T40" fmla="*/ 98 w 98"/>
                <a:gd name="T41" fmla="*/ 287 h 437"/>
                <a:gd name="T42" fmla="*/ 98 w 98"/>
                <a:gd name="T43" fmla="*/ 357 h 437"/>
                <a:gd name="T44" fmla="*/ 98 w 98"/>
                <a:gd name="T45" fmla="*/ 359 h 437"/>
                <a:gd name="T46" fmla="*/ 98 w 98"/>
                <a:gd name="T47" fmla="*/ 387 h 437"/>
                <a:gd name="T48" fmla="*/ 98 w 98"/>
                <a:gd name="T49" fmla="*/ 387 h 437"/>
                <a:gd name="T50" fmla="*/ 98 w 98"/>
                <a:gd name="T51" fmla="*/ 387 h 437"/>
                <a:gd name="T52" fmla="*/ 94 w 98"/>
                <a:gd name="T53" fmla="*/ 406 h 437"/>
                <a:gd name="T54" fmla="*/ 49 w 98"/>
                <a:gd name="T55" fmla="*/ 437 h 437"/>
                <a:gd name="T56" fmla="*/ 4 w 98"/>
                <a:gd name="T57" fmla="*/ 406 h 437"/>
                <a:gd name="T58" fmla="*/ 0 w 98"/>
                <a:gd name="T59" fmla="*/ 387 h 437"/>
                <a:gd name="T60" fmla="*/ 0 w 98"/>
                <a:gd name="T61" fmla="*/ 38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437">
                  <a:moveTo>
                    <a:pt x="0" y="387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12"/>
                    <a:pt x="29" y="0"/>
                    <a:pt x="49" y="0"/>
                  </a:cubicBezTo>
                  <a:cubicBezTo>
                    <a:pt x="69" y="0"/>
                    <a:pt x="87" y="12"/>
                    <a:pt x="94" y="30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8" y="287"/>
                    <a:pt x="98" y="287"/>
                    <a:pt x="98" y="287"/>
                  </a:cubicBezTo>
                  <a:cubicBezTo>
                    <a:pt x="98" y="357"/>
                    <a:pt x="98" y="357"/>
                    <a:pt x="98" y="357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8" y="387"/>
                    <a:pt x="98" y="387"/>
                    <a:pt x="98" y="387"/>
                  </a:cubicBezTo>
                  <a:cubicBezTo>
                    <a:pt x="94" y="406"/>
                    <a:pt x="94" y="406"/>
                    <a:pt x="94" y="406"/>
                  </a:cubicBezTo>
                  <a:cubicBezTo>
                    <a:pt x="87" y="424"/>
                    <a:pt x="69" y="437"/>
                    <a:pt x="49" y="437"/>
                  </a:cubicBezTo>
                  <a:cubicBezTo>
                    <a:pt x="29" y="437"/>
                    <a:pt x="11" y="424"/>
                    <a:pt x="4" y="406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7"/>
                    <a:pt x="0" y="387"/>
                    <a:pt x="0" y="3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4" name="Oval 64"/>
            <p:cNvSpPr>
              <a:spLocks noChangeArrowheads="1"/>
            </p:cNvSpPr>
            <p:nvPr/>
          </p:nvSpPr>
          <p:spPr bwMode="auto">
            <a:xfrm rot="5400000">
              <a:off x="2576357" y="2627587"/>
              <a:ext cx="232749" cy="2348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5" name="Oval 65"/>
            <p:cNvSpPr>
              <a:spLocks noChangeArrowheads="1"/>
            </p:cNvSpPr>
            <p:nvPr/>
          </p:nvSpPr>
          <p:spPr bwMode="auto">
            <a:xfrm rot="5400000">
              <a:off x="2651843" y="2703073"/>
              <a:ext cx="81777" cy="8387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6" name="Freeform 66"/>
            <p:cNvSpPr>
              <a:spLocks/>
            </p:cNvSpPr>
            <p:nvPr/>
          </p:nvSpPr>
          <p:spPr bwMode="auto">
            <a:xfrm rot="5400000">
              <a:off x="3143549" y="2586699"/>
              <a:ext cx="771634" cy="788409"/>
            </a:xfrm>
            <a:custGeom>
              <a:avLst/>
              <a:gdLst>
                <a:gd name="T0" fmla="*/ 0 w 245"/>
                <a:gd name="T1" fmla="*/ 54 h 250"/>
                <a:gd name="T2" fmla="*/ 15 w 245"/>
                <a:gd name="T3" fmla="*/ 19 h 250"/>
                <a:gd name="T4" fmla="*/ 84 w 245"/>
                <a:gd name="T5" fmla="*/ 19 h 250"/>
                <a:gd name="T6" fmla="*/ 226 w 245"/>
                <a:gd name="T7" fmla="*/ 161 h 250"/>
                <a:gd name="T8" fmla="*/ 226 w 245"/>
                <a:gd name="T9" fmla="*/ 230 h 250"/>
                <a:gd name="T10" fmla="*/ 156 w 245"/>
                <a:gd name="T11" fmla="*/ 230 h 250"/>
                <a:gd name="T12" fmla="*/ 15 w 245"/>
                <a:gd name="T13" fmla="*/ 89 h 250"/>
                <a:gd name="T14" fmla="*/ 0 w 245"/>
                <a:gd name="T15" fmla="*/ 5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54"/>
                  </a:moveTo>
                  <a:cubicBezTo>
                    <a:pt x="0" y="41"/>
                    <a:pt x="5" y="29"/>
                    <a:pt x="15" y="19"/>
                  </a:cubicBezTo>
                  <a:cubicBezTo>
                    <a:pt x="34" y="0"/>
                    <a:pt x="65" y="0"/>
                    <a:pt x="84" y="19"/>
                  </a:cubicBezTo>
                  <a:cubicBezTo>
                    <a:pt x="226" y="161"/>
                    <a:pt x="226" y="161"/>
                    <a:pt x="226" y="161"/>
                  </a:cubicBezTo>
                  <a:cubicBezTo>
                    <a:pt x="245" y="180"/>
                    <a:pt x="245" y="211"/>
                    <a:pt x="226" y="230"/>
                  </a:cubicBezTo>
                  <a:cubicBezTo>
                    <a:pt x="207" y="250"/>
                    <a:pt x="176" y="250"/>
                    <a:pt x="156" y="23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5" y="79"/>
                    <a:pt x="0" y="67"/>
                    <a:pt x="0" y="54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7" name="Freeform 67"/>
            <p:cNvSpPr>
              <a:spLocks/>
            </p:cNvSpPr>
            <p:nvPr/>
          </p:nvSpPr>
          <p:spPr bwMode="auto">
            <a:xfrm rot="5400000">
              <a:off x="3143549" y="2135880"/>
              <a:ext cx="771634" cy="788409"/>
            </a:xfrm>
            <a:custGeom>
              <a:avLst/>
              <a:gdLst>
                <a:gd name="T0" fmla="*/ 0 w 245"/>
                <a:gd name="T1" fmla="*/ 195 h 250"/>
                <a:gd name="T2" fmla="*/ 14 w 245"/>
                <a:gd name="T3" fmla="*/ 161 h 250"/>
                <a:gd name="T4" fmla="*/ 156 w 245"/>
                <a:gd name="T5" fmla="*/ 19 h 250"/>
                <a:gd name="T6" fmla="*/ 226 w 245"/>
                <a:gd name="T7" fmla="*/ 19 h 250"/>
                <a:gd name="T8" fmla="*/ 226 w 245"/>
                <a:gd name="T9" fmla="*/ 89 h 250"/>
                <a:gd name="T10" fmla="*/ 84 w 245"/>
                <a:gd name="T11" fmla="*/ 230 h 250"/>
                <a:gd name="T12" fmla="*/ 14 w 245"/>
                <a:gd name="T13" fmla="*/ 230 h 250"/>
                <a:gd name="T14" fmla="*/ 0 w 245"/>
                <a:gd name="T15" fmla="*/ 19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250">
                  <a:moveTo>
                    <a:pt x="0" y="195"/>
                  </a:moveTo>
                  <a:cubicBezTo>
                    <a:pt x="0" y="183"/>
                    <a:pt x="4" y="170"/>
                    <a:pt x="14" y="161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75" y="0"/>
                    <a:pt x="206" y="0"/>
                    <a:pt x="226" y="19"/>
                  </a:cubicBezTo>
                  <a:cubicBezTo>
                    <a:pt x="245" y="38"/>
                    <a:pt x="245" y="70"/>
                    <a:pt x="226" y="89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65" y="250"/>
                    <a:pt x="33" y="250"/>
                    <a:pt x="14" y="230"/>
                  </a:cubicBezTo>
                  <a:cubicBezTo>
                    <a:pt x="4" y="221"/>
                    <a:pt x="0" y="208"/>
                    <a:pt x="0" y="195"/>
                  </a:cubicBez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8" name="Oval 68"/>
            <p:cNvSpPr>
              <a:spLocks noChangeArrowheads="1"/>
            </p:cNvSpPr>
            <p:nvPr/>
          </p:nvSpPr>
          <p:spPr bwMode="auto">
            <a:xfrm>
              <a:off x="3628966" y="2621296"/>
              <a:ext cx="247426" cy="24533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</a:t>
              </a: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09" name="Oval 81"/>
          <p:cNvSpPr>
            <a:spLocks noChangeArrowheads="1"/>
          </p:cNvSpPr>
          <p:nvPr/>
        </p:nvSpPr>
        <p:spPr bwMode="auto">
          <a:xfrm>
            <a:off x="4043090" y="2217656"/>
            <a:ext cx="1063094" cy="10589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Free Diagram</a:t>
            </a:r>
          </a:p>
        </p:txBody>
      </p:sp>
    </p:spTree>
    <p:extLst>
      <p:ext uri="{BB962C8B-B14F-4D97-AF65-F5344CB8AC3E}">
        <p14:creationId xmlns:p14="http://schemas.microsoft.com/office/powerpoint/2010/main" val="427968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45676</TotalTime>
  <Words>1087</Words>
  <Application>Microsoft Office PowerPoint</Application>
  <PresentationFormat>On-screen Show (16:9)</PresentationFormat>
  <Paragraphs>165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6 Arrows Pointing Inward Diagram For PowerPoint And Google Slides 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5783</cp:revision>
  <dcterms:created xsi:type="dcterms:W3CDTF">2015-09-08T18:46:55Z</dcterms:created>
  <dcterms:modified xsi:type="dcterms:W3CDTF">2020-05-13T21:23:39Z</dcterms:modified>
</cp:coreProperties>
</file>